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a6b5d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a6b5d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e52255b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1e52255b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e52255b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1e52255b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1e52255bc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1e52255b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Leah Orchinik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Leah Orchinik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 in search of hope,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 in search of hope.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shine our light in search of hope.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our heart in search of love,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our heart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our heart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speak our mind in search of truth,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our mind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speak our mind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truth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67150"/>
            <a:ext cx="81150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rest our arms in search of peace,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rest our arms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path is our own but we’re not alone,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rest our arms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search of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